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6" autoAdjust="0"/>
    <p:restoredTop sz="94660"/>
  </p:normalViewPr>
  <p:slideViewPr>
    <p:cSldViewPr snapToGrid="0">
      <p:cViewPr>
        <p:scale>
          <a:sx n="100" d="100"/>
          <a:sy n="100" d="100"/>
        </p:scale>
        <p:origin x="2394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D7C7365-8821-4144-806A-757C55C89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152C9DF5-DC13-D97E-F93C-43EED040F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EEF6DF6-FF7F-9AEF-E866-94634E8E8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8C53105-D8C4-187E-2619-06445AEA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CAA8C6D-D16C-E28E-5FF2-53E2C07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159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E26AE16-E724-E1A4-B70D-5E5D574DD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42848C87-AC7C-918C-1750-7C0AEBED5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2B39AFF-D35D-4E2E-18E0-CB045961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60ACD22-FD5D-A278-5728-4D476C137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2B70879-5114-2E47-0E5C-B0FFE1ED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7245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0FAEC283-EF6C-A69A-6C10-310E7D02D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1DFEB9A-9016-9E44-CC32-F3EFDC612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F247EF4-AAD1-6BB6-8FEC-025E525E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84CDD74-6546-5AE0-AEED-9159428F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41D1598-7787-0677-CB94-CF7FDAB6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4490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63EC6B8-3EF2-169E-E1E8-E4163907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A105FDD-BCCC-1868-2114-9F2D23AAE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4BF16CA-C7B6-9038-CD4A-3B7295786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C39C188-B806-FFF4-97FC-8FF1ED4A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95BE73D-F360-FC55-F40B-E1D08C88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333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E0655EB-BB06-6AA9-443D-53DCA0E2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1F975DC-6D23-7247-49FC-7C23D7B54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E37EEEC-2E00-2F81-03F2-EE545ABC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49E3EE0-A517-AFE5-A778-D84DC849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99C9914-5A8B-CBD0-731D-52DEBD78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66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998674-F6EC-E465-45FC-C35C2D8B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A3957CB-4671-F337-4837-FF55C0ADE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0133D81E-31AF-E820-60DD-3EC0134D5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EA9AA48-3AEA-490A-DD94-4CF4A19F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4D0E51E-A71F-218A-D174-82A2FB96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EB9FF40-B009-2BF4-86CF-401257E2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0468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C6C9F00-570A-1629-50D9-E429FFCA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8FC4CFB-694A-1949-CC08-02B4B74D3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BAB4CC4-E91E-42F1-33C9-104FFA286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B33A2BDF-E9EB-6792-64B6-02A0E5D31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0F006AE7-9264-9287-619A-30CF9EDF70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1BA4AE6B-F4EC-ABC5-665A-CE079EC0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96106EC0-DAB1-9349-0670-435FD1F3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E863D722-621E-C9B8-B02A-CF870A8A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2470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E3281C5-F169-B2C2-9C98-3310FF5B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428BB355-2335-FF30-3259-1ACDE3D8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E5C3590E-8C77-2BAB-1FFC-27530752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10C3F766-9F3B-02CA-45C6-9D38032D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81281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5AA180BD-5102-4DCA-7A1C-8676C72F1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EF5CBEB6-A4FD-C91D-8DE3-1ED87D52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A3526C6-CC01-0099-A132-C5FB5271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513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5547D9-7E15-278B-F0AD-32C7657A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504810C-4CBA-E62F-758E-E64EE37E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D0C53816-D466-4EC7-0239-D09DCACAA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A906C4B-0A0D-5EEF-F36A-74EFD106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EEF38F0-A1F6-6F1C-2161-F8B0C011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8D0C05B-26E5-CEBB-F2A5-948F682C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7770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695E43D-28CE-7AEA-C85F-9C687B52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D46BBFC7-1DA8-4A8C-20D6-FE3FA30F3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2BB7F3A-88A8-3E6C-B1B7-49977CD8D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51A1763-32BF-8B8F-9645-837EB95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73CD3D1-32FA-1CAF-4FF6-9CF59447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64C8531-9824-B431-AECC-C1529CDB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7650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14ECC9B1-5E43-136C-CF0E-3A8E832D1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0057279-4C34-B261-D322-DF260B479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C2AE152-07AD-6A75-0813-DDCC30E77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22EF10-6283-49BF-A4FD-390589BE72FE}" type="datetimeFigureOut">
              <a:rPr lang="el-GR" smtClean="0"/>
              <a:t>17/7/2024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645D750-A456-A2BC-6DCA-BBD180FFF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7F6402E-4F42-88C8-F5FD-8BAFB794C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4493C1-5768-43D1-8641-2568D6B948F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503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61B6E2A-2009-EFD5-58CC-F6F562A4C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Εργασία Συστημάτων Διαχείρισης Ενέργειας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36C97F1B-988F-3986-4BE3-3F3663745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SOLAR MPPT CHARGE CONTROLLER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6597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F02212A-13AB-9C4E-5927-D958D8DB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36507"/>
          </a:xfrm>
        </p:spPr>
        <p:txBody>
          <a:bodyPr/>
          <a:lstStyle/>
          <a:p>
            <a:r>
              <a:rPr lang="en-US" dirty="0"/>
              <a:t>ISL9241 </a:t>
            </a:r>
            <a:r>
              <a:rPr lang="el-GR" dirty="0"/>
              <a:t>Διασύνδεση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02946473-2D9A-BAF2-5F18-BE1EF27F9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0202" y="315126"/>
            <a:ext cx="6172200" cy="2899290"/>
          </a:xfrm>
        </p:spPr>
      </p:pic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B939DA0-8AEE-E354-01CB-21431758A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61440"/>
            <a:ext cx="3932237" cy="4507548"/>
          </a:xfrm>
        </p:spPr>
        <p:txBody>
          <a:bodyPr/>
          <a:lstStyle/>
          <a:p>
            <a:r>
              <a:rPr lang="el-GR" dirty="0"/>
              <a:t>Η βιβλιοθήκη που δημιουργήθηκε διαχειρίζεται με υψηλού επιπέδου συναρτήσεις  τα </a:t>
            </a:r>
            <a:r>
              <a:rPr lang="en-US" dirty="0"/>
              <a:t>registers </a:t>
            </a:r>
            <a:r>
              <a:rPr lang="el-GR" dirty="0"/>
              <a:t>του </a:t>
            </a:r>
            <a:r>
              <a:rPr lang="en-US" dirty="0"/>
              <a:t>ADC </a:t>
            </a:r>
            <a:r>
              <a:rPr lang="el-GR" dirty="0"/>
              <a:t>και </a:t>
            </a:r>
            <a:r>
              <a:rPr lang="en-US" dirty="0"/>
              <a:t>DAC, </a:t>
            </a:r>
            <a:r>
              <a:rPr lang="el-GR" dirty="0"/>
              <a:t>αλλά παρέχει και δυνατότητες διαχείρισης των υπολοίπων </a:t>
            </a:r>
            <a:r>
              <a:rPr lang="el-GR" dirty="0" err="1"/>
              <a:t>καταχωρητών</a:t>
            </a:r>
            <a:r>
              <a:rPr lang="el-GR" dirty="0"/>
              <a:t> με χαμηλότερου επιπέδου συναρτήσεις.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4CBCDAB2-27D3-2CEF-6A87-82175723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202" y="3214416"/>
            <a:ext cx="6063817" cy="34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A16F22E-4716-CA29-1F53-4AAD52955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0503" y="-18309"/>
            <a:ext cx="4438566" cy="6883029"/>
            <a:chOff x="7760503" y="-18309"/>
            <a:chExt cx="4438566" cy="688302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412336-19ED-F153-443B-C46CDBED6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12" y="-11580"/>
              <a:ext cx="4431490" cy="6876300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1506AA53-E761-6881-5941-313119CC7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60503" y="1713600"/>
              <a:ext cx="4431496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44707E7-29B6-36B5-B4C4-6160DFDB9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09" y="-11586"/>
              <a:ext cx="3264743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2C1A8476-48ED-D7D6-F383-338B2F00A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547151" y="1202115"/>
              <a:ext cx="6872341" cy="4431494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87479EB1-E421-3C14-FD99-17353919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74" y="190500"/>
            <a:ext cx="5410201" cy="1247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Γήρ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ανση</a:t>
            </a:r>
            <a:r>
              <a:rPr lang="en-US" sz="3200" dirty="0"/>
              <a:t> της μπαταρίας</a:t>
            </a:r>
          </a:p>
        </p:txBody>
      </p:sp>
      <p:pic>
        <p:nvPicPr>
          <p:cNvPr id="10" name="Θέση περιεχομένου 9" descr="Εικόνα που περιέχει καλώδιο, έδαφος, ηλεκτρική καλωδίωση, χέρια που κρατούν&#10;&#10;Περιγραφή που δημιουργήθηκε αυτόματα">
            <a:extLst>
              <a:ext uri="{FF2B5EF4-FFF2-40B4-BE49-F238E27FC236}">
                <a16:creationId xmlns:a16="http://schemas.microsoft.com/office/drawing/2014/main" id="{316943FF-2460-2438-42C7-0DD20ED55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5"/>
          <a:stretch/>
        </p:blipFill>
        <p:spPr>
          <a:xfrm rot="5400000">
            <a:off x="-556836" y="534570"/>
            <a:ext cx="6876300" cy="576262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676DE7-8718-9A0D-E206-5E45FF689BAB}"/>
              </a:ext>
            </a:extLst>
          </p:cNvPr>
          <p:cNvSpPr txBox="1"/>
          <p:nvPr/>
        </p:nvSpPr>
        <p:spPr>
          <a:xfrm>
            <a:off x="6543675" y="1713600"/>
            <a:ext cx="4981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Οι συστοιχία των μπαταριών αποτελούνταν από 2 μπαταρίες λίθου 18650 οι οποίες όμως ήταν πλήρως αποφορτισμένες για πολύ μεγάλο χρονικό διάστημα και ήταν κατεστραμμένες.</a:t>
            </a:r>
          </a:p>
          <a:p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951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16F22E-4716-CA29-1F53-4AAD52955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0503" y="-18309"/>
            <a:ext cx="4438566" cy="6883029"/>
            <a:chOff x="7760503" y="-18309"/>
            <a:chExt cx="4438566" cy="68830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412336-19ED-F153-443B-C46CDBED6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12" y="-11580"/>
              <a:ext cx="4431490" cy="6876300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6AA53-E761-6881-5941-313119CC7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60503" y="1713600"/>
              <a:ext cx="4431496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4707E7-29B6-36B5-B4C4-6160DFDB9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09" y="-11586"/>
              <a:ext cx="3264743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A8476-48ED-D7D6-F383-338B2F00A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547151" y="1202115"/>
              <a:ext cx="6872341" cy="4431494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518998E5-23FF-677E-8765-4C5F39F1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410" y="358217"/>
            <a:ext cx="3310215" cy="5680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09:00 Testing</a:t>
            </a:r>
          </a:p>
        </p:txBody>
      </p:sp>
      <p:pic>
        <p:nvPicPr>
          <p:cNvPr id="6" name="Θέση περιεχομένου 5" descr="Εικόνα που περιέχει τοίχος, φυτό εσωτερικού χώρου, γλάστρα, σπίτι&#10;&#10;Περιγραφή που δημιουργήθηκε αυτόματα">
            <a:extLst>
              <a:ext uri="{FF2B5EF4-FFF2-40B4-BE49-F238E27FC236}">
                <a16:creationId xmlns:a16="http://schemas.microsoft.com/office/drawing/2014/main" id="{2CA5D594-CA31-882D-669B-B3209F6F4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7" r="1" b="1"/>
          <a:stretch/>
        </p:blipFill>
        <p:spPr>
          <a:xfrm>
            <a:off x="1" y="-7623"/>
            <a:ext cx="7760508" cy="6872343"/>
          </a:xfrm>
          <a:prstGeom prst="rect">
            <a:avLst/>
          </a:prstGeom>
        </p:spPr>
      </p:pic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1439891B-C3C5-41C2-ADB3-0279FEC82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7202" y="1210733"/>
            <a:ext cx="3932237" cy="3811588"/>
          </a:xfrm>
        </p:spPr>
        <p:txBody>
          <a:bodyPr/>
          <a:lstStyle/>
          <a:p>
            <a:r>
              <a:rPr lang="el-GR" dirty="0"/>
              <a:t>Η διάταξη αποτελείτε από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</a:t>
            </a:r>
            <a:r>
              <a:rPr lang="en-US" dirty="0"/>
              <a:t>PV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Το μ</a:t>
            </a: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Και τα μετρητικά όργανα επιτήρησης.</a:t>
            </a:r>
          </a:p>
        </p:txBody>
      </p:sp>
    </p:spTree>
    <p:extLst>
      <p:ext uri="{BB962C8B-B14F-4D97-AF65-F5344CB8AC3E}">
        <p14:creationId xmlns:p14="http://schemas.microsoft.com/office/powerpoint/2010/main" val="134531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Θέση εικόνας 5" descr="Εικόνα που περιέχει εξωτερικός χώρος/ύπαιθρος, δέντρο, φως, αναλαμπή φακού&#10;&#10;Περιγραφή που δημιουργήθηκε αυτόματα">
            <a:extLst>
              <a:ext uri="{FF2B5EF4-FFF2-40B4-BE49-F238E27FC236}">
                <a16:creationId xmlns:a16="http://schemas.microsoft.com/office/drawing/2014/main" id="{E0326D81-B779-C88B-FC28-BAF9F4D392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r="26693" b="1"/>
          <a:stretch/>
        </p:blipFill>
        <p:spPr>
          <a:xfrm rot="5400000">
            <a:off x="5219952" y="-118181"/>
            <a:ext cx="6857999" cy="709436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A076418-757E-4FDA-A79B-B23AB7AA7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65" y="795509"/>
            <a:ext cx="4560628" cy="1302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4400" dirty="0">
                <a:solidFill>
                  <a:srgbClr val="FFFFFF"/>
                </a:solidFill>
              </a:rPr>
              <a:t>Περιοριστικός Παράγοντας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1009FF5-EBF8-F21C-724B-400A0B440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235897"/>
            <a:ext cx="4092525" cy="37428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sz="2400" dirty="0">
                <a:solidFill>
                  <a:srgbClr val="FFFFFF"/>
                </a:solidFill>
              </a:rPr>
              <a:t>Η μικρή ισχύς του </a:t>
            </a:r>
            <a:r>
              <a:rPr lang="el-GR" sz="2400" dirty="0" err="1">
                <a:solidFill>
                  <a:srgbClr val="FFFFFF"/>
                </a:solidFill>
              </a:rPr>
              <a:t>φωτοβολταϊκού</a:t>
            </a:r>
            <a:r>
              <a:rPr lang="el-GR" sz="2400" dirty="0">
                <a:solidFill>
                  <a:srgbClr val="FFFFFF"/>
                </a:solidFill>
              </a:rPr>
              <a:t> πάνελ και οι απότομες διακυμάνσεις, μαζί με την μικρή διακριτική ικανότητα του </a:t>
            </a:r>
            <a:r>
              <a:rPr lang="en-US" sz="2400" dirty="0">
                <a:solidFill>
                  <a:srgbClr val="FFFFFF"/>
                </a:solidFill>
              </a:rPr>
              <a:t>ADC </a:t>
            </a:r>
            <a:r>
              <a:rPr lang="el-GR" sz="2400" dirty="0">
                <a:solidFill>
                  <a:srgbClr val="FFFFFF"/>
                </a:solidFill>
              </a:rPr>
              <a:t>σχετικά με τα μετρούμενα μεγέθη εισήγαγαν αστάθειες σε όλες τις δοκιμές.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966520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120</Words>
  <Application>Microsoft Office PowerPoint</Application>
  <PresentationFormat>Ευρεία οθόνη</PresentationFormat>
  <Paragraphs>14</Paragraphs>
  <Slides>5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Θέμα του Office</vt:lpstr>
      <vt:lpstr>Εργασία Συστημάτων Διαχείρισης Ενέργειας</vt:lpstr>
      <vt:lpstr>ISL9241 Διασύνδεση</vt:lpstr>
      <vt:lpstr>Γήρανση της μπαταρίας</vt:lpstr>
      <vt:lpstr>09:00 Testing</vt:lpstr>
      <vt:lpstr>Περιοριστικός Παράγοντας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Μάριος Κρητικάκης</dc:creator>
  <cp:lastModifiedBy>Μάριος Κρητικάκης</cp:lastModifiedBy>
  <cp:revision>1</cp:revision>
  <dcterms:created xsi:type="dcterms:W3CDTF">2024-07-17T09:15:33Z</dcterms:created>
  <dcterms:modified xsi:type="dcterms:W3CDTF">2024-07-17T10:41:33Z</dcterms:modified>
</cp:coreProperties>
</file>